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15" d="100"/>
          <a:sy n="115" d="100"/>
        </p:scale>
        <p:origin x="-1504" y="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1F51-38B1-2146-96C3-F56ED2FDA268}" type="datetimeFigureOut">
              <a:rPr lang="en-US" smtClean="0"/>
              <a:t>11/15/15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F5E6F-289F-6744-9D69-0F64B2B5A5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1F51-38B1-2146-96C3-F56ED2FDA268}" type="datetimeFigureOut">
              <a:rPr lang="en-US" smtClean="0"/>
              <a:t>11/15/15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F5E6F-289F-6744-9D69-0F64B2B5A5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1F51-38B1-2146-96C3-F56ED2FDA268}" type="datetimeFigureOut">
              <a:rPr lang="en-US" smtClean="0"/>
              <a:t>11/15/15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F5E6F-289F-6744-9D69-0F64B2B5A5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1F51-38B1-2146-96C3-F56ED2FDA268}" type="datetimeFigureOut">
              <a:rPr lang="en-US" smtClean="0"/>
              <a:t>11/15/15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F5E6F-289F-6744-9D69-0F64B2B5A5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1F51-38B1-2146-96C3-F56ED2FDA268}" type="datetimeFigureOut">
              <a:rPr lang="en-US" smtClean="0"/>
              <a:t>11/15/15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F5E6F-289F-6744-9D69-0F64B2B5A5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1F51-38B1-2146-96C3-F56ED2FDA268}" type="datetimeFigureOut">
              <a:rPr lang="en-US" smtClean="0"/>
              <a:t>11/15/15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F5E6F-289F-6744-9D69-0F64B2B5A5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1F51-38B1-2146-96C3-F56ED2FDA268}" type="datetimeFigureOut">
              <a:rPr lang="en-US" smtClean="0"/>
              <a:t>11/15/15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F5E6F-289F-6744-9D69-0F64B2B5A5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1F51-38B1-2146-96C3-F56ED2FDA268}" type="datetimeFigureOut">
              <a:rPr lang="en-US" smtClean="0"/>
              <a:t>11/15/15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F5E6F-289F-6744-9D69-0F64B2B5A5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1F51-38B1-2146-96C3-F56ED2FDA268}" type="datetimeFigureOut">
              <a:rPr lang="en-US" smtClean="0"/>
              <a:t>11/15/15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F5E6F-289F-6744-9D69-0F64B2B5A5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1F51-38B1-2146-96C3-F56ED2FDA268}" type="datetimeFigureOut">
              <a:rPr lang="en-US" smtClean="0"/>
              <a:t>11/15/15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F5E6F-289F-6744-9D69-0F64B2B5A5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1F51-38B1-2146-96C3-F56ED2FDA268}" type="datetimeFigureOut">
              <a:rPr lang="en-US" smtClean="0"/>
              <a:t>11/15/15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F5E6F-289F-6744-9D69-0F64B2B5A5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A1F51-38B1-2146-96C3-F56ED2FDA268}" type="datetimeFigureOut">
              <a:rPr lang="en-US" smtClean="0"/>
              <a:t>11/15/15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F5E6F-289F-6744-9D69-0F64B2B5A51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ope_matters_stomach_cancer_jeweled_ribbon_mousepad-r025e66bf10614500afd2ccba061b8f74_x74vi_8byvr_32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8437" y="4973429"/>
            <a:ext cx="2107302" cy="210730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50560"/>
            <a:ext cx="9144000" cy="5909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                                               Name: _______________________________________ Gender: M F</a:t>
            </a:r>
          </a:p>
          <a:p>
            <a:r>
              <a:rPr lang="en-US" dirty="0" smtClean="0"/>
              <a:t>Address: ______________________________________________________________________ </a:t>
            </a:r>
          </a:p>
          <a:p>
            <a:r>
              <a:rPr lang="en-US" dirty="0" smtClean="0"/>
              <a:t>T-Shirt Size: _______	Adult (S, M, L, XL, XXL) Youth (S, M, L, XL)</a:t>
            </a:r>
          </a:p>
          <a:p>
            <a:r>
              <a:rPr lang="en-US" dirty="0" err="1" smtClean="0"/>
              <a:t>City</a:t>
            </a:r>
            <a:r>
              <a:rPr lang="en-US" dirty="0" err="1"/>
              <a:t>,</a:t>
            </a:r>
            <a:r>
              <a:rPr lang="en-US" dirty="0" err="1" smtClean="0"/>
              <a:t>State,Zip</a:t>
            </a:r>
            <a:r>
              <a:rPr lang="en-US" dirty="0" smtClean="0"/>
              <a:t>: ________________________________ Age on race day: _____ </a:t>
            </a:r>
          </a:p>
          <a:p>
            <a:r>
              <a:rPr lang="en-US" dirty="0" smtClean="0"/>
              <a:t>Phone: _______________________ Email: _____________________________ </a:t>
            </a:r>
          </a:p>
          <a:p>
            <a:endParaRPr lang="en-US" dirty="0" smtClean="0"/>
          </a:p>
          <a:p>
            <a:r>
              <a:rPr lang="en-US" dirty="0" smtClean="0"/>
              <a:t>Registration ($20/$25/$30)			$_______</a:t>
            </a:r>
          </a:p>
          <a:p>
            <a:r>
              <a:rPr lang="en-US" dirty="0" smtClean="0"/>
              <a:t>Additional donation: $5 $10 $20 $50 	$_______</a:t>
            </a:r>
          </a:p>
          <a:p>
            <a:r>
              <a:rPr lang="en-US" dirty="0" smtClean="0"/>
              <a:t>Total included						$_______</a:t>
            </a:r>
          </a:p>
          <a:p>
            <a:endParaRPr lang="en-US" dirty="0" smtClean="0"/>
          </a:p>
          <a:p>
            <a:r>
              <a:rPr lang="en-US" dirty="0" smtClean="0"/>
              <a:t>Waiver and Release: In consideration of the acceptance of the entry, I waive for myself and my heirs and all claims for damages against the sponsors, their representatives and all race officials and volunteers for injuries received during and as a result of this event. If I should suffer injury or illness, I authorize officials at the race to use their discretion on to have me treated and be transported to a medical facility and I take full responsibility for this action. I certify that I am physically fit and have prepared myself for this event. </a:t>
            </a:r>
          </a:p>
          <a:p>
            <a:endParaRPr lang="en-US" dirty="0"/>
          </a:p>
          <a:p>
            <a:r>
              <a:rPr lang="en-US" dirty="0" smtClean="0"/>
              <a:t>Participant signature (or parent/guardian if under 18)</a:t>
            </a:r>
          </a:p>
          <a:p>
            <a:endParaRPr lang="en-US" dirty="0"/>
          </a:p>
          <a:p>
            <a:r>
              <a:rPr lang="en-US" dirty="0" smtClean="0"/>
              <a:t> ___________________________________________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5" name="Picture 4" descr="GetAttachment.aspx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007" y="0"/>
            <a:ext cx="2018472" cy="114907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216</Words>
  <Application>Microsoft Macintosh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Sandra Hughes</dc:creator>
  <cp:lastModifiedBy>Sandra Hughes</cp:lastModifiedBy>
  <cp:revision>1</cp:revision>
  <dcterms:created xsi:type="dcterms:W3CDTF">2015-11-16T00:31:32Z</dcterms:created>
  <dcterms:modified xsi:type="dcterms:W3CDTF">2015-11-16T00:46:03Z</dcterms:modified>
</cp:coreProperties>
</file>